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F2DAB4-7351-425B-A8F3-3D2A5E954009}" v="18" dt="2024-11-09T16:35:33.0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ickyboi12/awp-project/tree/mai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9976"/>
            <a:ext cx="7772400" cy="1470025"/>
          </a:xfrm>
        </p:spPr>
        <p:txBody>
          <a:bodyPr/>
          <a:lstStyle/>
          <a:p>
            <a:r>
              <a:t>AWP Project - Library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1239" y="2548054"/>
            <a:ext cx="6400800" cy="1752600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dirty="0"/>
              <a:t>Developed by Vikhyat Agrawal (B167) &amp; Krish Shah (B176)</a:t>
            </a:r>
          </a:p>
          <a:p>
            <a:r>
              <a:rPr dirty="0"/>
              <a:t>GitHub Link: </a:t>
            </a:r>
            <a:r>
              <a:rPr dirty="0">
                <a:hlinkClick r:id="rId2"/>
              </a:rPr>
              <a:t>https://github.com/Vickyboi12/awp-project/tree/main</a:t>
            </a:r>
            <a:endParaRPr dirty="0">
              <a:cs typeface="Calibri"/>
              <a:hlinkClick r:id="rId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F3D21-CF62-960A-4F10-0398399E2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A login screen in a library&#10;&#10;Description automatically generated">
            <a:extLst>
              <a:ext uri="{FF2B5EF4-FFF2-40B4-BE49-F238E27FC236}">
                <a16:creationId xmlns:a16="http://schemas.microsoft.com/office/drawing/2014/main" id="{6997D6A3-4B1E-73C6-4493-89287F1D2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9795" y="1600200"/>
            <a:ext cx="7244410" cy="4525963"/>
          </a:xfrm>
        </p:spPr>
      </p:pic>
    </p:spTree>
    <p:extLst>
      <p:ext uri="{BB962C8B-B14F-4D97-AF65-F5344CB8AC3E}">
        <p14:creationId xmlns:p14="http://schemas.microsoft.com/office/powerpoint/2010/main" val="1419418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09197-6E9C-468E-2A1B-BC8C47FC6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8D41AC3-8FAA-DB8D-86B0-AA918A813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9795" y="1600200"/>
            <a:ext cx="7244410" cy="4525963"/>
          </a:xfrm>
        </p:spPr>
      </p:pic>
    </p:spTree>
    <p:extLst>
      <p:ext uri="{BB962C8B-B14F-4D97-AF65-F5344CB8AC3E}">
        <p14:creationId xmlns:p14="http://schemas.microsoft.com/office/powerpoint/2010/main" val="2492805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C811-5DB4-9640-D06C-F41B960FF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EC0D3CC-F982-680C-E926-9FF8B1B309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9795" y="1600200"/>
            <a:ext cx="7244410" cy="4525963"/>
          </a:xfrm>
        </p:spPr>
      </p:pic>
    </p:spTree>
    <p:extLst>
      <p:ext uri="{BB962C8B-B14F-4D97-AF65-F5344CB8AC3E}">
        <p14:creationId xmlns:p14="http://schemas.microsoft.com/office/powerpoint/2010/main" val="2062039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Objective: Create an efficient Library Management System.</a:t>
            </a:r>
          </a:p>
          <a:p>
            <a:r>
              <a:t>Scope: A web-based application designed to help manage book inventory, member registration, and borrowing processes in a library setting.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Book Management: Add, update, and delete book records.</a:t>
            </a:r>
          </a:p>
          <a:p>
            <a:r>
              <a:t>- Member Management: Register new members and manage their details.</a:t>
            </a:r>
          </a:p>
          <a:p>
            <a:r>
              <a:t>- Borrowing/Returning: Track book borrow and return status for members.</a:t>
            </a:r>
          </a:p>
          <a:p>
            <a:r>
              <a:t>- Reports and Analytics: Generate reports on book availability and member activity.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Tools &amp; 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Frontend: HTML, CSS, JavaScript</a:t>
            </a:r>
          </a:p>
          <a:p>
            <a:r>
              <a:t>- Backend: Node.js</a:t>
            </a:r>
          </a:p>
          <a:p>
            <a:r>
              <a:t>- Database: MongoDB</a:t>
            </a:r>
          </a:p>
          <a:p>
            <a:r>
              <a:t>- Version Control: GitHub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User Interface: Designed for easy navigation.</a:t>
            </a:r>
          </a:p>
          <a:p>
            <a:r>
              <a:t>- Database Design: Focused on efficient data storage and retrieval.</a:t>
            </a:r>
          </a:p>
          <a:p>
            <a:r>
              <a:t>- Code Structure: Modular code with separated functions for manageability.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Integration: Synchronizing front-end with back-end efficiently.</a:t>
            </a:r>
          </a:p>
          <a:p>
            <a:r>
              <a:t>- Error Handling: Ensuring smooth user experience with validation and error messages.</a:t>
            </a:r>
          </a:p>
          <a:p>
            <a:r>
              <a:t>- Performance Optimization: Keeping response times low even with increased data.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Skills Enhanced: Full-stack development, database management, error handling.</a:t>
            </a:r>
          </a:p>
          <a:p>
            <a:r>
              <a:t>- Future Improvements: Adding more features like fine calculation, overdue reminders, etc.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Demo and Walkthrough (Optional)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Screenshots or Demo Video showing the key features and workflows.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82F98-CD42-5EE5-0630-73864EE34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E689B32-1427-48AB-A337-163234225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9795" y="1600200"/>
            <a:ext cx="7244410" cy="4525963"/>
          </a:xfrm>
        </p:spPr>
      </p:pic>
    </p:spTree>
    <p:extLst>
      <p:ext uri="{BB962C8B-B14F-4D97-AF65-F5344CB8AC3E}">
        <p14:creationId xmlns:p14="http://schemas.microsoft.com/office/powerpoint/2010/main" val="1577467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AWP Project - Library Management System</vt:lpstr>
      <vt:lpstr>Project Overview</vt:lpstr>
      <vt:lpstr>Key Features</vt:lpstr>
      <vt:lpstr>Tools &amp; Technologies Used</vt:lpstr>
      <vt:lpstr>Project Structure</vt:lpstr>
      <vt:lpstr>Challenges Faced</vt:lpstr>
      <vt:lpstr>Key Takeaways</vt:lpstr>
      <vt:lpstr>Demo and Walkthrough (Optional)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16</cp:revision>
  <dcterms:created xsi:type="dcterms:W3CDTF">2013-01-27T09:14:16Z</dcterms:created>
  <dcterms:modified xsi:type="dcterms:W3CDTF">2024-11-09T16:35:39Z</dcterms:modified>
  <cp:category/>
</cp:coreProperties>
</file>

<file path=docProps/thumbnail.jpeg>
</file>